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3599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183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204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68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514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87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336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035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020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486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281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DACC-367E-4724-9083-B27DC3EAABDC}" type="datetimeFigureOut">
              <a:rPr lang="cs-CZ" smtClean="0"/>
              <a:pPr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6031F-C7DB-4AE3-8E50-2EBEBC7F0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797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Základní škola Albrechtičky</a:t>
            </a:r>
            <a:b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Pozvánka na Den otevřených dveří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000" dirty="0" smtClean="0"/>
              <a:t>Milí rodiče předškoláků, zveme vás </a:t>
            </a:r>
            <a:br>
              <a:rPr lang="cs-CZ" sz="3000" dirty="0" smtClean="0"/>
            </a:br>
            <a:r>
              <a:rPr lang="cs-CZ" sz="3000" dirty="0" smtClean="0"/>
              <a:t>k návštěvě naší malotřídní školy.</a:t>
            </a:r>
            <a:br>
              <a:rPr lang="cs-CZ" sz="3000" dirty="0" smtClean="0"/>
            </a:b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Provedeme vás budovou, třídami, ukážeme vybavení, dovíte se o organizaci učení, možnosti individuálního přístupu, seznámíte se s pedagogy.</a:t>
            </a:r>
          </a:p>
          <a:p>
            <a:pPr marL="0" indent="0" algn="ctr">
              <a:buNone/>
            </a:pPr>
            <a:r>
              <a:rPr lang="cs-CZ" sz="3000" dirty="0" smtClean="0"/>
              <a:t>Těšíme se na vaši návštěvu </a:t>
            </a:r>
            <a:br>
              <a:rPr lang="cs-CZ" sz="3000" dirty="0" smtClean="0"/>
            </a:br>
            <a:r>
              <a:rPr lang="cs-CZ" sz="3000" dirty="0" smtClean="0"/>
              <a:t>ve čtvrtek 20. </a:t>
            </a:r>
            <a:r>
              <a:rPr lang="cs-CZ" sz="3000" dirty="0" smtClean="0"/>
              <a:t>března </a:t>
            </a:r>
            <a:r>
              <a:rPr lang="cs-CZ" sz="3000" dirty="0" smtClean="0"/>
              <a:t>2025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od </a:t>
            </a:r>
            <a:r>
              <a:rPr lang="cs-CZ" sz="3000" dirty="0" smtClean="0"/>
              <a:t>14.00 </a:t>
            </a:r>
            <a:r>
              <a:rPr lang="cs-CZ" sz="3000" dirty="0" smtClean="0"/>
              <a:t>do </a:t>
            </a:r>
            <a:r>
              <a:rPr lang="cs-CZ" sz="3000" dirty="0" smtClean="0"/>
              <a:t>17.00  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5" name="Zástupný symbol pro obsah 1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5085184"/>
            <a:ext cx="5112568" cy="1439863"/>
          </a:xfrm>
        </p:spPr>
      </p:pic>
      <p:pic>
        <p:nvPicPr>
          <p:cNvPr id="17" name="Obrázek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790993">
            <a:off x="112024" y="1611425"/>
            <a:ext cx="1483360" cy="1163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5161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9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Základní škola Albrechtičky Pozvánka na Den otevřených dveří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Růžová</dc:creator>
  <cp:lastModifiedBy>Uživatel systému Windows</cp:lastModifiedBy>
  <cp:revision>6</cp:revision>
  <dcterms:created xsi:type="dcterms:W3CDTF">2020-03-05T18:57:54Z</dcterms:created>
  <dcterms:modified xsi:type="dcterms:W3CDTF">2025-02-07T19:19:26Z</dcterms:modified>
</cp:coreProperties>
</file>